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288"/>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61"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37"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38"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TotalTime>
  <Words>2672</Words>
  <Application>Microsoft Office PowerPoint</Application>
  <PresentationFormat>宽屏</PresentationFormat>
  <Paragraphs>557</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416</cp:revision>
  <dcterms:created xsi:type="dcterms:W3CDTF">2017-06-01T08:22:32Z</dcterms:created>
  <dcterms:modified xsi:type="dcterms:W3CDTF">2017-06-06T13:27:40Z</dcterms:modified>
</cp:coreProperties>
</file>